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7" r:id="rId2"/>
  </p:sldIdLst>
  <p:sldSz cx="21383625" cy="30311725"/>
  <p:notesSz cx="6811963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7" autoAdjust="0"/>
    <p:restoredTop sz="94660"/>
  </p:normalViewPr>
  <p:slideViewPr>
    <p:cSldViewPr snapToGrid="0">
      <p:cViewPr varScale="1">
        <p:scale>
          <a:sx n="25" d="100"/>
          <a:sy n="25" d="100"/>
        </p:scale>
        <p:origin x="390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31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1" y="2"/>
            <a:ext cx="5390458" cy="30311729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3787" y="4960741"/>
            <a:ext cx="15419598" cy="10552971"/>
          </a:xfrm>
        </p:spPr>
        <p:txBody>
          <a:bodyPr anchor="b">
            <a:normAutofit/>
          </a:bodyPr>
          <a:lstStyle>
            <a:lvl1pPr algn="l">
              <a:defRPr sz="1122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3787" y="15920674"/>
            <a:ext cx="15419598" cy="7318315"/>
          </a:xfrm>
        </p:spPr>
        <p:txBody>
          <a:bodyPr>
            <a:normAutofit/>
          </a:bodyPr>
          <a:lstStyle>
            <a:lvl1pPr marL="0" indent="0" algn="l">
              <a:buNone/>
              <a:defRPr sz="4677" cap="all" baseline="0">
                <a:solidFill>
                  <a:schemeClr val="tx2"/>
                </a:solidFill>
              </a:defRPr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566002" y="23912594"/>
            <a:ext cx="4811316" cy="1613819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784" y="23912594"/>
            <a:ext cx="8988571" cy="1613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510969" y="23912585"/>
            <a:ext cx="1352418" cy="161381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19026223"/>
            <a:ext cx="17385341" cy="3621473"/>
          </a:xfrm>
        </p:spPr>
        <p:txBody>
          <a:bodyPr anchor="b">
            <a:normAutofit/>
          </a:bodyPr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01927" y="2680347"/>
            <a:ext cx="17385341" cy="14584713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7483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8" y="22647694"/>
            <a:ext cx="17382717" cy="3016463"/>
          </a:xfrm>
        </p:spPr>
        <p:txBody>
          <a:bodyPr>
            <a:normAutofit/>
          </a:bodyPr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5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009" y="2694375"/>
            <a:ext cx="17374116" cy="15155863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534225"/>
            <a:ext cx="17371492" cy="6062341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520" y="2694378"/>
            <a:ext cx="16316155" cy="12147802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017851" y="14875450"/>
            <a:ext cx="15350711" cy="2426388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049443"/>
            <a:ext cx="17374200" cy="6583434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28979" y="3175518"/>
            <a:ext cx="1069181" cy="2584656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81486" y="12220920"/>
            <a:ext cx="1069181" cy="2584656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42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8" y="9432270"/>
            <a:ext cx="17374198" cy="11102078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7" y="20586404"/>
            <a:ext cx="17371574" cy="5041541"/>
          </a:xfrm>
        </p:spPr>
        <p:txBody>
          <a:bodyPr anchor="t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8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01933" y="2694375"/>
            <a:ext cx="17374193" cy="841992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1820879"/>
            <a:ext cx="5607061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001930" y="14852051"/>
            <a:ext cx="5604156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18479" y="11834899"/>
            <a:ext cx="5585113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7918477" y="14866071"/>
            <a:ext cx="5586678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448" y="11820879"/>
            <a:ext cx="5603674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3772448" y="14852051"/>
            <a:ext cx="5603674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1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001931" y="2694375"/>
            <a:ext cx="17374193" cy="841992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001932" y="19467906"/>
            <a:ext cx="5604151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001932" y="11787884"/>
            <a:ext cx="5604151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001932" y="22014938"/>
            <a:ext cx="5604151" cy="361479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3378" y="19467906"/>
            <a:ext cx="5613202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7873380" y="11787884"/>
            <a:ext cx="5610641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7870818" y="22014927"/>
            <a:ext cx="5613202" cy="3581637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668" y="19467902"/>
            <a:ext cx="5596261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3772449" y="11787884"/>
            <a:ext cx="5603677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3772448" y="22014920"/>
            <a:ext cx="5603674" cy="358165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64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4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59524" y="2694378"/>
            <a:ext cx="3516601" cy="2290219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1926" y="2694378"/>
            <a:ext cx="13590302" cy="2290219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1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2001933" y="2733793"/>
            <a:ext cx="17374193" cy="65351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2001933" y="9942524"/>
            <a:ext cx="17374193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13078741" y="26003542"/>
            <a:ext cx="4811316" cy="161381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1929" y="26003537"/>
            <a:ext cx="10943164" cy="1613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23706" y="26003533"/>
            <a:ext cx="1352418" cy="161381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414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6272854"/>
            <a:ext cx="17374195" cy="12608833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9555270"/>
            <a:ext cx="17374195" cy="6076383"/>
          </a:xfrm>
        </p:spPr>
        <p:txBody>
          <a:bodyPr>
            <a:normAutofit/>
          </a:bodyPr>
          <a:lstStyle>
            <a:lvl1pPr marL="0" indent="0">
              <a:buNone/>
              <a:defRPr sz="420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1927" y="9942520"/>
            <a:ext cx="8556238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3" y="9942520"/>
            <a:ext cx="8550662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53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2736486"/>
            <a:ext cx="17374195" cy="653245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3058" y="9942520"/>
            <a:ext cx="8035110" cy="364161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1928" y="13584137"/>
            <a:ext cx="8556240" cy="1201242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46587" y="9942515"/>
            <a:ext cx="8029535" cy="364161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0" y="13584137"/>
            <a:ext cx="8550662" cy="1201242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6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214" y="2694380"/>
            <a:ext cx="6763128" cy="7248135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493" y="2619529"/>
            <a:ext cx="10332629" cy="22977039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214" y="9942520"/>
            <a:ext cx="6763128" cy="15654048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3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34" y="2694376"/>
            <a:ext cx="8778797" cy="7248144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01860" y="2694376"/>
            <a:ext cx="8074266" cy="22902201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483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30" y="9942520"/>
            <a:ext cx="8778801" cy="15654048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0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31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33413" y="2"/>
            <a:ext cx="21144565" cy="30311729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1933" y="2733793"/>
            <a:ext cx="17374193" cy="6535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33" y="9942524"/>
            <a:ext cx="17374193" cy="1565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78741" y="26003542"/>
            <a:ext cx="4811316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1929" y="26003537"/>
            <a:ext cx="10943164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23706" y="26003533"/>
            <a:ext cx="1352418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78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841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120000"/>
        </a:lnSpc>
        <a:spcBef>
          <a:spcPts val="2339"/>
        </a:spcBef>
        <a:buSzPct val="125000"/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86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6526" y="2724082"/>
            <a:ext cx="14970446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1782"/>
              </a:spcBef>
            </a:pPr>
            <a:r>
              <a:rPr lang="en-US" altLang="zh-TW" sz="96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XXXXXXXXX</a:t>
            </a:r>
          </a:p>
          <a:p>
            <a:pPr algn="ctr" fontAlgn="base">
              <a:spcBef>
                <a:spcPts val="1782"/>
              </a:spcBef>
            </a:pP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組別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第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-02    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組員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:XXX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</a:p>
        </p:txBody>
      </p:sp>
      <p:sp>
        <p:nvSpPr>
          <p:cNvPr id="6" name="矩形 5"/>
          <p:cNvSpPr/>
          <p:nvPr/>
        </p:nvSpPr>
        <p:spPr>
          <a:xfrm>
            <a:off x="1261646" y="5749145"/>
            <a:ext cx="19139080" cy="132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99554" algn="just" fontAlgn="base"/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此段文字內容包含：專題主題創意發想緣由、欲改善的問題、系統結構、使用元件</a:t>
            </a:r>
            <a:r>
              <a:rPr lang="en-US" altLang="zh-TW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或軟體</a:t>
            </a:r>
            <a:r>
              <a:rPr lang="en-US" altLang="zh-TW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、系統功能、系統優缺點、專利申請、商業化可行性評估、市場價值。</a:t>
            </a:r>
            <a:endParaRPr lang="en-US" altLang="zh-TW" sz="4010" dirty="0">
              <a:solidFill>
                <a:srgbClr val="0033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261646" y="10211411"/>
            <a:ext cx="7406684" cy="722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實作硬體內容須包含下列圖片：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系統硬體結構圖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系統重要元件圖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系統實體作品圖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系統操作示意圖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系統功能流程圖</a:t>
            </a:r>
          </a:p>
          <a:p>
            <a:endParaRPr lang="zh-TW" altLang="en-US" sz="3564" dirty="0">
              <a:solidFill>
                <a:srgbClr val="0033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 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實作軟體內容須包含下列圖下：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使用軟體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自行撰寫重要程式內容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自行設計軟體整體介面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軟體操作示意圖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軟體功能流程圖</a:t>
            </a:r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D3CCE09F-9E73-4B7A-9AC0-0E56CBF59579}"/>
              </a:ext>
            </a:extLst>
          </p:cNvPr>
          <p:cNvSpPr txBox="1"/>
          <p:nvPr/>
        </p:nvSpPr>
        <p:spPr>
          <a:xfrm>
            <a:off x="617838" y="617838"/>
            <a:ext cx="20765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明志科大電機系</a:t>
            </a:r>
            <a:r>
              <a:rPr lang="en-US" altLang="zh-TW" sz="8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88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學年度專題製作競賽</a:t>
            </a: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A81F7824-4340-4FD2-9CE0-D515141231B8}"/>
              </a:ext>
            </a:extLst>
          </p:cNvPr>
          <p:cNvSpPr/>
          <p:nvPr/>
        </p:nvSpPr>
        <p:spPr>
          <a:xfrm>
            <a:off x="3287817" y="24562580"/>
            <a:ext cx="143143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注意事項：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底圖無規定須自行更換，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不可用此檔底圖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字體大小及行距如上所示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，不能自行更換。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字型可自行更換。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必需滿版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海報右下角需貼上影片</a:t>
            </a:r>
            <a:r>
              <a:rPr lang="en-US" altLang="zh-TW" sz="540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AED49FD-9548-4CF0-A4B5-5AC0A6344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4460" y="27592732"/>
            <a:ext cx="2086266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811</TotalTime>
  <Words>206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Times New Roman</vt:lpstr>
      <vt:lpstr>Tw Cen MT</vt:lpstr>
      <vt:lpstr>電路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品如 陳</cp:lastModifiedBy>
  <cp:revision>75</cp:revision>
  <cp:lastPrinted>2019-11-03T10:25:13Z</cp:lastPrinted>
  <dcterms:created xsi:type="dcterms:W3CDTF">2017-10-28T08:09:10Z</dcterms:created>
  <dcterms:modified xsi:type="dcterms:W3CDTF">2025-03-20T08:42:54Z</dcterms:modified>
</cp:coreProperties>
</file>